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1" r:id="rId6"/>
    <p:sldId id="264" r:id="rId7"/>
    <p:sldId id="262" r:id="rId8"/>
    <p:sldId id="263" r:id="rId9"/>
  </p:sldIdLst>
  <p:sldSz cx="9144000" cy="6858000" type="screen4x3"/>
  <p:notesSz cx="70866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4" autoAdjust="0"/>
    <p:restoredTop sz="94729" autoAdjust="0"/>
  </p:normalViewPr>
  <p:slideViewPr>
    <p:cSldViewPr>
      <p:cViewPr varScale="1">
        <p:scale>
          <a:sx n="41" d="100"/>
          <a:sy n="41" d="100"/>
        </p:scale>
        <p:origin x="1356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EC2E842-A5B7-4095-BE25-BD73F224EC79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2746B37-921D-4C51-A9B0-9AD93B5D909F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2E842-A5B7-4095-BE25-BD73F224EC79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46B37-921D-4C51-A9B0-9AD93B5D909F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2E842-A5B7-4095-BE25-BD73F224EC79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46B37-921D-4C51-A9B0-9AD93B5D909F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2E842-A5B7-4095-BE25-BD73F224EC79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46B37-921D-4C51-A9B0-9AD93B5D909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2E842-A5B7-4095-BE25-BD73F224EC79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46B37-921D-4C51-A9B0-9AD93B5D909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2E842-A5B7-4095-BE25-BD73F224EC79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46B37-921D-4C51-A9B0-9AD93B5D909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2E842-A5B7-4095-BE25-BD73F224EC79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46B37-921D-4C51-A9B0-9AD93B5D909F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2E842-A5B7-4095-BE25-BD73F224EC79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46B37-921D-4C51-A9B0-9AD93B5D909F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2E842-A5B7-4095-BE25-BD73F224EC79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46B37-921D-4C51-A9B0-9AD93B5D90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2E842-A5B7-4095-BE25-BD73F224EC79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46B37-921D-4C51-A9B0-9AD93B5D90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2E842-A5B7-4095-BE25-BD73F224EC79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46B37-921D-4C51-A9B0-9AD93B5D90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EC2E842-A5B7-4095-BE25-BD73F224EC79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2746B37-921D-4C51-A9B0-9AD93B5D909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3124200"/>
            <a:ext cx="8686800" cy="2133600"/>
          </a:xfrm>
        </p:spPr>
        <p:txBody>
          <a:bodyPr>
            <a:normAutofit/>
          </a:bodyPr>
          <a:lstStyle/>
          <a:p>
            <a:r>
              <a:rPr lang="en-US" dirty="0"/>
              <a:t>Lake Travis Lions Club</a:t>
            </a:r>
            <a:br>
              <a:rPr lang="en-US" dirty="0"/>
            </a:br>
            <a:r>
              <a:rPr lang="en-US" dirty="0"/>
              <a:t>Mobile Meals Program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81600"/>
            <a:ext cx="6400800" cy="1143000"/>
          </a:xfrm>
        </p:spPr>
        <p:txBody>
          <a:bodyPr>
            <a:normAutofit/>
          </a:bodyPr>
          <a:lstStyle/>
          <a:p>
            <a:r>
              <a:rPr lang="en-US" dirty="0"/>
              <a:t>Linda C. Davis</a:t>
            </a:r>
          </a:p>
          <a:p>
            <a:r>
              <a:rPr lang="en-US" dirty="0"/>
              <a:t>09/07/2016</a:t>
            </a:r>
          </a:p>
        </p:txBody>
      </p:sp>
    </p:spTree>
    <p:extLst>
      <p:ext uri="{BB962C8B-B14F-4D97-AF65-F5344CB8AC3E}">
        <p14:creationId xmlns:p14="http://schemas.microsoft.com/office/powerpoint/2010/main" val="367921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History of Program</a:t>
            </a:r>
          </a:p>
          <a:p>
            <a:r>
              <a:rPr lang="en-US" dirty="0"/>
              <a:t>Design of Program</a:t>
            </a:r>
          </a:p>
          <a:p>
            <a:r>
              <a:rPr lang="en-US" dirty="0"/>
              <a:t>Metrics</a:t>
            </a:r>
          </a:p>
          <a:p>
            <a:r>
              <a:rPr lang="en-US" dirty="0"/>
              <a:t>Other Activities</a:t>
            </a:r>
          </a:p>
          <a:p>
            <a:r>
              <a:rPr lang="en-US" dirty="0"/>
              <a:t>Questions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1811225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30485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Models for the idea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Discussed idea with a couple of restaurant owners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Reviewed with Meals on Wheels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June 14, 2013 Pilot, 4 recipients, 3 deliveries/week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September 2, 2013,  Expanded to 4 deliveries/week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October, 2013, Expanded to 5 deliveries/week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 of Program</a:t>
            </a:r>
          </a:p>
        </p:txBody>
      </p:sp>
    </p:spTree>
    <p:extLst>
      <p:ext uri="{BB962C8B-B14F-4D97-AF65-F5344CB8AC3E}">
        <p14:creationId xmlns:p14="http://schemas.microsoft.com/office/powerpoint/2010/main" val="3006843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228653"/>
          </a:xfrm>
        </p:spPr>
        <p:txBody>
          <a:bodyPr/>
          <a:lstStyle/>
          <a:p>
            <a:r>
              <a:rPr lang="en-US" dirty="0"/>
              <a:t>Avoid government grants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Make it similar to Meals on Wheels but unique to Lake Travis area</a:t>
            </a:r>
          </a:p>
          <a:p>
            <a:pPr lvl="1"/>
            <a:r>
              <a:rPr lang="en-US" dirty="0"/>
              <a:t>Meals provided by area restaurants</a:t>
            </a:r>
          </a:p>
          <a:p>
            <a:pPr lvl="1"/>
            <a:r>
              <a:rPr lang="en-US" dirty="0"/>
              <a:t>Maximum of 20 meals per day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Evening meals picked up at 4:15pm,  M-F, from participating restaurants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of Program</a:t>
            </a:r>
          </a:p>
        </p:txBody>
      </p:sp>
    </p:spTree>
    <p:extLst>
      <p:ext uri="{BB962C8B-B14F-4D97-AF65-F5344CB8AC3E}">
        <p14:creationId xmlns:p14="http://schemas.microsoft.com/office/powerpoint/2010/main" val="2079746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Delivery Days: 20-23 days/month, depending on calendar</a:t>
            </a:r>
          </a:p>
          <a:p>
            <a:pPr marL="411480" lvl="1" indent="0">
              <a:buNone/>
            </a:pPr>
            <a:endParaRPr lang="en-US" dirty="0"/>
          </a:p>
          <a:p>
            <a:r>
              <a:rPr lang="en-US" dirty="0"/>
              <a:t>Meals Delivered: 400+/month;  5000+/year</a:t>
            </a:r>
          </a:p>
          <a:p>
            <a:pPr marL="411480" lvl="1" indent="0">
              <a:buNone/>
            </a:pPr>
            <a:endParaRPr lang="en-US" dirty="0"/>
          </a:p>
          <a:p>
            <a:r>
              <a:rPr lang="en-US" dirty="0"/>
              <a:t>Food Providers:  22 committed; need one more</a:t>
            </a:r>
          </a:p>
          <a:p>
            <a:pPr marL="41148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Metrics</a:t>
            </a:r>
          </a:p>
        </p:txBody>
      </p:sp>
    </p:spTree>
    <p:extLst>
      <p:ext uri="{BB962C8B-B14F-4D97-AF65-F5344CB8AC3E}">
        <p14:creationId xmlns:p14="http://schemas.microsoft.com/office/powerpoint/2010/main" val="2791648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74625"/>
            <a:ext cx="7123113" cy="968375"/>
          </a:xfrm>
        </p:spPr>
        <p:txBody>
          <a:bodyPr/>
          <a:lstStyle/>
          <a:p>
            <a:r>
              <a:rPr lang="en-US" dirty="0"/>
              <a:t>Our Heroes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4294967295"/>
          </p:nvPr>
        </p:nvSpPr>
        <p:spPr>
          <a:xfrm>
            <a:off x="5334000" y="1630973"/>
            <a:ext cx="3810000" cy="522702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err="1"/>
              <a:t>Lakeway</a:t>
            </a:r>
            <a:r>
              <a:rPr lang="en-US" sz="2200" dirty="0"/>
              <a:t> Resort and Spa</a:t>
            </a:r>
          </a:p>
          <a:p>
            <a:pPr marL="0" indent="0">
              <a:buNone/>
            </a:pPr>
            <a:r>
              <a:rPr lang="en-US" sz="2200" dirty="0" err="1"/>
              <a:t>Mangieri’s</a:t>
            </a:r>
            <a:r>
              <a:rPr lang="en-US" sz="2200" dirty="0"/>
              <a:t> Pizza Café </a:t>
            </a:r>
          </a:p>
          <a:p>
            <a:pPr marL="0" indent="0">
              <a:buNone/>
            </a:pPr>
            <a:r>
              <a:rPr lang="en-US" sz="2200" dirty="0"/>
              <a:t>Maudie’s Tex-Mex</a:t>
            </a:r>
          </a:p>
          <a:p>
            <a:pPr marL="0" indent="0">
              <a:buNone/>
            </a:pPr>
            <a:r>
              <a:rPr lang="en-US" sz="2200" dirty="0"/>
              <a:t>My Little Greek</a:t>
            </a:r>
          </a:p>
          <a:p>
            <a:pPr marL="0" indent="0">
              <a:buNone/>
            </a:pPr>
            <a:r>
              <a:rPr lang="en-US" sz="2200" dirty="0" err="1"/>
              <a:t>Nik’s</a:t>
            </a:r>
            <a:r>
              <a:rPr lang="en-US" sz="2200" dirty="0"/>
              <a:t> Italian Kitchen</a:t>
            </a:r>
          </a:p>
          <a:p>
            <a:pPr marL="0" indent="0">
              <a:buNone/>
            </a:pPr>
            <a:r>
              <a:rPr lang="en-US" sz="2200" dirty="0"/>
              <a:t>Panera Bread</a:t>
            </a:r>
          </a:p>
          <a:p>
            <a:pPr marL="0" indent="0">
              <a:buNone/>
            </a:pPr>
            <a:r>
              <a:rPr lang="en-US" sz="2200" dirty="0"/>
              <a:t>Pei-Wei</a:t>
            </a:r>
          </a:p>
          <a:p>
            <a:pPr marL="0" indent="0">
              <a:buNone/>
            </a:pPr>
            <a:r>
              <a:rPr lang="en-US" sz="2200" dirty="0" err="1"/>
              <a:t>Sandeez</a:t>
            </a:r>
            <a:r>
              <a:rPr lang="en-US" sz="2200" dirty="0"/>
              <a:t>  Hamburger Hut</a:t>
            </a:r>
          </a:p>
          <a:p>
            <a:pPr marL="0" indent="0">
              <a:buNone/>
            </a:pPr>
            <a:r>
              <a:rPr lang="en-US" sz="2200" dirty="0"/>
              <a:t>The Grove Wine Bar</a:t>
            </a:r>
          </a:p>
          <a:p>
            <a:pPr marL="0" indent="0">
              <a:buNone/>
            </a:pPr>
            <a:r>
              <a:rPr lang="en-US" sz="2200" dirty="0"/>
              <a:t>The League</a:t>
            </a:r>
          </a:p>
          <a:p>
            <a:pPr marL="0" indent="0">
              <a:buNone/>
            </a:pPr>
            <a:r>
              <a:rPr lang="en-US" sz="2200" dirty="0"/>
              <a:t>Tony C’s Pizza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4294967295"/>
          </p:nvPr>
        </p:nvSpPr>
        <p:spPr>
          <a:xfrm>
            <a:off x="0" y="1630973"/>
            <a:ext cx="5029200" cy="5912827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dirty="0"/>
              <a:t>Baylor, </a:t>
            </a:r>
            <a:r>
              <a:rPr lang="en-US" sz="2200" dirty="0" err="1"/>
              <a:t>Scott&amp;White</a:t>
            </a:r>
            <a:r>
              <a:rPr lang="en-US" sz="2200" dirty="0"/>
              <a:t> Health - </a:t>
            </a:r>
            <a:r>
              <a:rPr lang="en-US" sz="2200" dirty="0" err="1"/>
              <a:t>Lakeway</a:t>
            </a:r>
            <a:endParaRPr lang="en-US" sz="2200" dirty="0"/>
          </a:p>
          <a:p>
            <a:pPr marL="0" indent="0">
              <a:buNone/>
            </a:pPr>
            <a:r>
              <a:rPr lang="en-US" sz="2200" dirty="0"/>
              <a:t>Boat House Grill</a:t>
            </a:r>
          </a:p>
          <a:p>
            <a:pPr marL="0" indent="0">
              <a:buNone/>
            </a:pPr>
            <a:r>
              <a:rPr lang="en-US" sz="2200" dirty="0"/>
              <a:t>Brookdale </a:t>
            </a:r>
            <a:r>
              <a:rPr lang="en-US" sz="2200" dirty="0" err="1"/>
              <a:t>Lakeway</a:t>
            </a:r>
            <a:endParaRPr lang="en-US" sz="2200" dirty="0"/>
          </a:p>
          <a:p>
            <a:pPr marL="0" indent="0">
              <a:buNone/>
            </a:pPr>
            <a:r>
              <a:rPr lang="en-US" sz="2200" dirty="0"/>
              <a:t>Café Blue</a:t>
            </a:r>
          </a:p>
          <a:p>
            <a:pPr marL="0" indent="0">
              <a:buNone/>
            </a:pPr>
            <a:r>
              <a:rPr lang="en-US" sz="2200" dirty="0"/>
              <a:t>Canyon  Grill</a:t>
            </a:r>
          </a:p>
          <a:p>
            <a:pPr marL="0" indent="0">
              <a:buNone/>
            </a:pPr>
            <a:r>
              <a:rPr lang="en-US" sz="2200" dirty="0"/>
              <a:t>Chili’s Hill Country Galleria</a:t>
            </a:r>
          </a:p>
          <a:p>
            <a:pPr marL="0" indent="0">
              <a:buNone/>
            </a:pPr>
            <a:r>
              <a:rPr lang="en-US" sz="2200" dirty="0"/>
              <a:t>Don Mario’s</a:t>
            </a:r>
          </a:p>
          <a:p>
            <a:pPr marL="0" indent="0">
              <a:buNone/>
            </a:pPr>
            <a:r>
              <a:rPr lang="en-US" sz="2200" dirty="0"/>
              <a:t>Fore</a:t>
            </a:r>
          </a:p>
          <a:p>
            <a:pPr marL="0" indent="0">
              <a:buNone/>
            </a:pPr>
            <a:r>
              <a:rPr lang="en-US" sz="2200" dirty="0"/>
              <a:t>HEB Table 620</a:t>
            </a:r>
          </a:p>
          <a:p>
            <a:pPr marL="0" indent="0">
              <a:buNone/>
            </a:pPr>
            <a:r>
              <a:rPr lang="en-US" sz="2200" dirty="0"/>
              <a:t>Hills Country Club</a:t>
            </a:r>
          </a:p>
          <a:p>
            <a:pPr marL="0" indent="0">
              <a:buNone/>
            </a:pPr>
            <a:r>
              <a:rPr lang="en-US" sz="2200" dirty="0"/>
              <a:t>Lakeside Grill and Pizza</a:t>
            </a:r>
          </a:p>
        </p:txBody>
      </p:sp>
      <p:pic>
        <p:nvPicPr>
          <p:cNvPr id="4" name="Picture 2" descr="http://www.lionsclubs.org/common/images/logos/lionlogo_2c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5892" y="145073"/>
            <a:ext cx="1158277" cy="1150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9510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Distribute Thank You cards to acknowledge the generosity of the food providers throughout the community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Establish a “Cookie Crew”,  get Church involvement</a:t>
            </a:r>
          </a:p>
          <a:p>
            <a:endParaRPr lang="en-US" dirty="0"/>
          </a:p>
          <a:p>
            <a:r>
              <a:rPr lang="en-US" dirty="0"/>
              <a:t>Participate in Emmaus Church’s Community Thanksgiving which we deliver </a:t>
            </a:r>
          </a:p>
          <a:p>
            <a:endParaRPr lang="en-US" dirty="0"/>
          </a:p>
          <a:p>
            <a:r>
              <a:rPr lang="en-US" dirty="0"/>
              <a:t>Provide Christmas gifts to recipients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Activities</a:t>
            </a:r>
          </a:p>
        </p:txBody>
      </p:sp>
    </p:spTree>
    <p:extLst>
      <p:ext uri="{BB962C8B-B14F-4D97-AF65-F5344CB8AC3E}">
        <p14:creationId xmlns:p14="http://schemas.microsoft.com/office/powerpoint/2010/main" val="3634666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????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41833161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2236</TotalTime>
  <Words>245</Words>
  <Application>Microsoft Office PowerPoint</Application>
  <PresentationFormat>On-screen Show (4:3)</PresentationFormat>
  <Paragraphs>72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Book Antiqua</vt:lpstr>
      <vt:lpstr>Wingdings</vt:lpstr>
      <vt:lpstr>Hardcover</vt:lpstr>
      <vt:lpstr>Lake Travis Lions Club Mobile Meals Program</vt:lpstr>
      <vt:lpstr>AGENDA</vt:lpstr>
      <vt:lpstr>History of Program</vt:lpstr>
      <vt:lpstr>Design of Program</vt:lpstr>
      <vt:lpstr>Metrics</vt:lpstr>
      <vt:lpstr>Our Heroes</vt:lpstr>
      <vt:lpstr>Other Activities</vt:lpstr>
      <vt:lpstr>Questions</vt:lpstr>
    </vt:vector>
  </TitlesOfParts>
  <Company>Accenture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Lake Travis Lions Club Mobile Meals Program</dc:title>
  <dc:creator>Davis, Linda</dc:creator>
  <cp:lastModifiedBy>River City</cp:lastModifiedBy>
  <cp:revision>27</cp:revision>
  <cp:lastPrinted>2016-09-06T23:06:40Z</cp:lastPrinted>
  <dcterms:created xsi:type="dcterms:W3CDTF">2013-09-18T03:05:59Z</dcterms:created>
  <dcterms:modified xsi:type="dcterms:W3CDTF">2016-09-20T20:04:10Z</dcterms:modified>
</cp:coreProperties>
</file>